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0" r:id="rId3"/>
    <p:sldId id="262" r:id="rId4"/>
    <p:sldId id="263" r:id="rId5"/>
    <p:sldId id="259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000"/>
    <a:srgbClr val="ED8800"/>
    <a:srgbClr val="F8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2407-7EBC-4277-A167-37A9C442CD29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92F04-A8F4-4370-A3C0-F9CD625A986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84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31938-DEBD-608C-6595-1DC4FDA4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01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40000"/>
                </a:solidFill>
                <a:latin typeface="Utsaah" panose="020B0502040204020203" pitchFamily="34" charset="0"/>
                <a:cs typeface="Utsaah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FF98E3-5B65-9C56-68B2-6E744DB9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46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D8800"/>
                </a:solidFill>
                <a:latin typeface="Utsaah" panose="020B0604020202020204" pitchFamily="34" charset="0"/>
                <a:ea typeface="Verdana" panose="020B0604030504040204" pitchFamily="34" charset="0"/>
                <a:cs typeface="Utsaah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746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2C8AC-303B-F742-498E-D3BA79C5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C9C64E-B7A8-BDE1-58D3-0C6AB9CDA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  <a:lvl2pPr>
              <a:defRPr>
                <a:latin typeface="+mn-lt"/>
                <a:cs typeface="Calibri" panose="020F0502020204030204" pitchFamily="34" charset="0"/>
              </a:defRPr>
            </a:lvl2pPr>
            <a:lvl3pPr>
              <a:defRPr>
                <a:latin typeface="+mn-lt"/>
                <a:cs typeface="Calibri" panose="020F0502020204030204" pitchFamily="34" charset="0"/>
              </a:defRPr>
            </a:lvl3pPr>
            <a:lvl4pPr>
              <a:defRPr>
                <a:latin typeface="+mn-lt"/>
                <a:cs typeface="Calibri" panose="020F0502020204030204" pitchFamily="34" charset="0"/>
              </a:defRPr>
            </a:lvl4pPr>
            <a:lvl5pPr>
              <a:defRPr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33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29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8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899DD8-5B06-38F2-B57E-1AFE39C5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8C99A5-F762-2270-22EA-AA703A4AF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DD1B5-3226-F56F-BFB5-1B6AAE301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527" y="248230"/>
            <a:ext cx="11262946" cy="20780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50000"/>
                </a:solidFill>
                <a:latin typeface="Calibri"/>
                <a:cs typeface="Calibri"/>
                <a:sym typeface="Calibri"/>
              </a:rPr>
              <a:t>Your Title</a:t>
            </a:r>
            <a:endParaRPr lang="de-AT" dirty="0"/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C9BF9DE7-620F-FB2D-F2F2-E280B7E09565}"/>
              </a:ext>
            </a:extLst>
          </p:cNvPr>
          <p:cNvSpPr txBox="1"/>
          <p:nvPr/>
        </p:nvSpPr>
        <p:spPr>
          <a:xfrm>
            <a:off x="9777046" y="4138246"/>
            <a:ext cx="2414954" cy="1002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Put your 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logos here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D3EC72-DDD5-2C4E-A390-6D54ACF59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 your subtitle here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48416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E5E8-6A17-8547-59C0-72F64C2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Add your title here</a:t>
            </a:r>
            <a:endParaRPr lang="en-A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F760-FEE2-C14E-FC7B-5DAA56950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  <a:p>
            <a:r>
              <a:rPr lang="da-DK" dirty="0"/>
              <a:t>Lorem ipsum dolor sit amet</a:t>
            </a:r>
          </a:p>
          <a:p>
            <a:r>
              <a:rPr lang="da-DK" dirty="0"/>
              <a:t>Lorem ipsum dolor sit amet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9524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E5E8-6A17-8547-59C0-72F64C2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Add your </a:t>
            </a:r>
            <a:r>
              <a:rPr lang="en-US" dirty="0"/>
              <a:t>t</a:t>
            </a:r>
            <a:r>
              <a:rPr lang="en-US" dirty="0">
                <a:cs typeface="Calibri" panose="020F0502020204030204" pitchFamily="34" charset="0"/>
              </a:rPr>
              <a:t>itle here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F760-FEE2-C14E-FC7B-5DAA56950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</a:p>
          <a:p>
            <a:r>
              <a:rPr lang="da-DK" dirty="0"/>
              <a:t>Lorem ipsum dolor sit amet</a:t>
            </a:r>
          </a:p>
          <a:p>
            <a:r>
              <a:rPr lang="da-DK" dirty="0"/>
              <a:t>Lorem ipsum dolor sit amet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2408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6AF3-840B-1D68-AEA7-8083AFF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62BB-BECE-56D5-48BC-2AFDA099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91143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8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MAR2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Utsaah</vt:lpstr>
      <vt:lpstr>Verdana</vt:lpstr>
      <vt:lpstr>Office</vt:lpstr>
      <vt:lpstr>Your Title</vt:lpstr>
      <vt:lpstr>Add your title here</vt:lpstr>
      <vt:lpstr>Add your title 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Mohr-Ziak, Peter</dc:creator>
  <cp:revision>3</cp:revision>
  <dcterms:created xsi:type="dcterms:W3CDTF">2023-08-17T10:24:21Z</dcterms:created>
  <dcterms:modified xsi:type="dcterms:W3CDTF">2023-09-09T23:50:27Z</dcterms:modified>
</cp:coreProperties>
</file>